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0"/>
  </p:notesMasterIdLst>
  <p:sldIdLst>
    <p:sldId id="256" r:id="rId5"/>
    <p:sldId id="257" r:id="rId6"/>
    <p:sldId id="292" r:id="rId7"/>
    <p:sldId id="288" r:id="rId8"/>
    <p:sldId id="284" r:id="rId9"/>
    <p:sldId id="294" r:id="rId10"/>
    <p:sldId id="289" r:id="rId11"/>
    <p:sldId id="290" r:id="rId12"/>
    <p:sldId id="258" r:id="rId13"/>
    <p:sldId id="291" r:id="rId14"/>
    <p:sldId id="259" r:id="rId15"/>
    <p:sldId id="260" r:id="rId16"/>
    <p:sldId id="261" r:id="rId17"/>
    <p:sldId id="262" r:id="rId18"/>
    <p:sldId id="270" r:id="rId19"/>
    <p:sldId id="293" r:id="rId20"/>
    <p:sldId id="295" r:id="rId21"/>
    <p:sldId id="271" r:id="rId22"/>
    <p:sldId id="272" r:id="rId23"/>
    <p:sldId id="277" r:id="rId24"/>
    <p:sldId id="273" r:id="rId25"/>
    <p:sldId id="296" r:id="rId26"/>
    <p:sldId id="274" r:id="rId27"/>
    <p:sldId id="275" r:id="rId28"/>
    <p:sldId id="276" r:id="rId29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606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5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lympic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организаций, реализующих дополнительные образовательные программы спортивной подготовки, условиям использования в своем наименовании слов «олимпийский», «паралимпийский» и «</a:t>
            </a:r>
            <a:r>
              <a:rPr lang="ru-RU" altLang="ru-RU" sz="2400" b="1" dirty="0" err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июля 2022 г. № 576 «О порядке использования организациями, реализующими дополнительные образовательные программы спортивной подготовки, в своих наименованиях слов «олимпийский», «паралимпийский», «сурдлимпийский» или образованных на их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сонове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62205-84B6-4775-8589-47F550F2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768535"/>
            <a:ext cx="2275393" cy="7888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8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 ;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«сурдлимпийский»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«Сурдлимпийский комитет России»  (п. 7.1 Порядка)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772816"/>
            <a:ext cx="11522075" cy="49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федерального статистического наблюдения по формам № 3-АФК («паралимпийский»,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Позиция «Олимпийского комитета России», «Паралимпийского комитета России» или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642" y="2312367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0" y="2132186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99EA697-7CAB-45D5-A2DB-4CAB8321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858" y="2132186"/>
            <a:ext cx="6697884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учреждения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ОКР, ПКР или СКР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3-АФК или 5-ФК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A9EB29E-CB21-43F6-93BB-D441522AE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140968"/>
            <a:ext cx="4173017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 могут быть как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.xlsx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.sig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подпись;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или уже выданной соответствующим Комитетом позиции, или скриншота об отправке в комитет.</a:t>
            </a:r>
          </a:p>
          <a:p>
            <a:pPr>
              <a:buClrTx/>
              <a:defRPr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786538D-90B0-49AD-9639-53346EED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49693"/>
              </p:ext>
            </p:extLst>
          </p:nvPr>
        </p:nvGraphicFramePr>
        <p:xfrm>
          <a:off x="668741" y="693349"/>
          <a:ext cx="4419941" cy="592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741" y="693349"/>
                        <a:ext cx="4419941" cy="592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1AAABB75-9F2C-4D54-BACB-24EC4262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38" y="2348880"/>
            <a:ext cx="6121400" cy="27721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algn="ctr" eaLnBrk="1" hangingPunct="1"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30200" algn="ctr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быть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(или)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сурдлимпийский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4A484A0-9C0F-4AC0-B1C3-695033ECD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4342"/>
              </p:ext>
            </p:extLst>
          </p:nvPr>
        </p:nvGraphicFramePr>
        <p:xfrm>
          <a:off x="552178" y="717395"/>
          <a:ext cx="4392488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178" y="717395"/>
                        <a:ext cx="4392488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формат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 (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подпись)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BEDBB383-8C05-4071-A32D-DF5D3E9D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73" y="934826"/>
            <a:ext cx="7713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A655F-C0E4-494B-94AE-87EA99EC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6" y="2060848"/>
            <a:ext cx="7434175" cy="3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66750"/>
            <a:ext cx="11474845" cy="69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Список спортсменов с указанием реквизитов распорядительных актов о присвоении спортивных званий и разрядов;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иных организаций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3610FA2-3376-47B8-A229-D1AC1F20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02" y="1918598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УОРы</a:t>
            </a:r>
            <a:r>
              <a:rPr lang="ru-RU" altLang="ru-RU" b="1" dirty="0">
                <a:solidFill>
                  <a:srgbClr val="FF0000"/>
                </a:solidFill>
              </a:rPr>
              <a:t> и ВУЗы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8" y="4477669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иные организации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18F86D8-BEEC-4383-9C62-67318675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39" y="2881208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96" y="287132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0" name="Рисунок 2">
            <a:extLst>
              <a:ext uri="{FF2B5EF4-FFF2-40B4-BE49-F238E27FC236}">
                <a16:creationId xmlns:a16="http://schemas.microsoft.com/office/drawing/2014/main" id="{2D2315F8-1647-4B9B-B404-4F61563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2771156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4" y="2586370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12" y="1856960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иные организации</a:t>
            </a: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98" y="2769773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71" y="2860783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EC6C8649-AC2F-43E1-968F-E97834E6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778" y="5038995"/>
            <a:ext cx="3850697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AFF59127-B8A6-4C8E-8A89-46EDC57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148" y="2690617"/>
            <a:ext cx="3481173" cy="139167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81CC2E6-01AD-43E5-885B-6D14ABD9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653" y="2707843"/>
            <a:ext cx="2638189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Выписка с реквизитами о присвоении званий и разрядов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836712"/>
            <a:ext cx="11029950" cy="5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 (может быть почта ответственного за направление исполнителя)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6B7BBD3-1FBF-44C8-8F7C-82FE2301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8F1C8-75B6-477D-974F-723B5B1F67BD}" type="slidenum">
              <a:rPr lang="en-US" altLang="ru-RU" sz="900">
                <a:solidFill>
                  <a:srgbClr val="FF0000"/>
                </a:solidFill>
              </a:rPr>
              <a:pPr algn="r" eaLnBrk="1" hangingPunct="1">
                <a:buSzPct val="100000"/>
              </a:pPr>
              <a:t>20</a:t>
            </a:fld>
            <a:endParaRPr lang="en-US" altLang="ru-RU" sz="900">
              <a:solidFill>
                <a:srgbClr val="FF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62" y="3626390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 для иных организаций!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 или имеют требуемые звания,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 (для иных организаций)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717675"/>
            <a:ext cx="53736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УОРы</a:t>
            </a: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не представляют документы по данному пункту</a:t>
            </a:r>
            <a:r>
              <a:rPr lang="ru-RU" alt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5" y="980728"/>
            <a:ext cx="107219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 с информацией о присвоении спортивных званий и спортивных разрядов (для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ВУЗов)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D6AA44-918F-4E60-B943-A0DAF2B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2309812"/>
            <a:ext cx="73453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ABF3907-1DBB-4F90-94C8-DF360967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" y="5030579"/>
            <a:ext cx="1130141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проходят спортивную подготовку 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ССМ и ВСМ, </a:t>
            </a: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81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5" y="3031784"/>
            <a:ext cx="5976938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b="1" u="sng" dirty="0" err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ВУЗов:</a:t>
            </a:r>
          </a:p>
          <a:p>
            <a:pPr algn="ctr" eaLnBrk="1" hangingPunct="1">
              <a:buSzPct val="100000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</a:t>
            </a: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показать спортсменов, включенных в состав кандидатов в спортивные сборные команды РФ в течение года предшествующего году подачи заявки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(представляется выборка из списка).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организаций: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96975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96793" y="2348880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(для иных организаций)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9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Салова Анастасия Николаевна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550-94-74 (до. 566)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CE4018E6-ACD6-45E5-BA1C-92CFCC3E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4" y="1772816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14412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579F268-A2D9-48EB-9F0D-588449C7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811" y="2087562"/>
            <a:ext cx="6697884" cy="47258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 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приеме на работу тренеров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сроках зачисление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ОКР по позиции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5-ФК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спортивной подготовки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налоговой службы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в ОКР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звания/разряды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(А.Н. Салова)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C343BA0-81B2-4988-9EAC-DBDDC5F83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79059"/>
              </p:ext>
            </p:extLst>
          </p:nvPr>
        </p:nvGraphicFramePr>
        <p:xfrm>
          <a:off x="7969002" y="1357966"/>
          <a:ext cx="365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" r:id="rId4" imgW="6298430" imgH="9339592" progId="Word.Document.12">
                  <p:embed/>
                </p:oleObj>
              </mc:Choice>
              <mc:Fallback>
                <p:oleObj name="Document" r:id="rId4" imgW="6298430" imgH="9339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002" y="1357966"/>
                        <a:ext cx="365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321988-7EDF-4F65-86F6-C3B412FF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83216"/>
              </p:ext>
            </p:extLst>
          </p:nvPr>
        </p:nvGraphicFramePr>
        <p:xfrm>
          <a:off x="362042" y="1704462"/>
          <a:ext cx="3724183" cy="47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6" imgW="6298430" imgH="7991045" progId="Word.Document.12">
                  <p:embed/>
                </p:oleObj>
              </mc:Choice>
              <mc:Fallback>
                <p:oleObj name="Document" r:id="rId6" imgW="6298430" imgH="7991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042" y="1704462"/>
                        <a:ext cx="3724183" cy="472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приеме на работу тренеров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33A7D-4E4F-4CCE-B424-91F6649C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8" y="1867843"/>
            <a:ext cx="4568731" cy="3122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1AF58-F827-4486-93E5-74B90F807A29}"/>
              </a:ext>
            </a:extLst>
          </p:cNvPr>
          <p:cNvSpPr/>
          <p:nvPr/>
        </p:nvSpPr>
        <p:spPr>
          <a:xfrm>
            <a:off x="944014" y="4918169"/>
            <a:ext cx="10441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списочный состав тренеров по представленному виду спорта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1-4; </a:t>
            </a: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4 (штатные) Раздела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 по форме №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</a:t>
            </a:r>
          </a:p>
        </p:txBody>
      </p:sp>
    </p:spTree>
    <p:extLst>
      <p:ext uri="{BB962C8B-B14F-4D97-AF65-F5344CB8AC3E}">
        <p14:creationId xmlns:p14="http://schemas.microsoft.com/office/powerpoint/2010/main" val="371876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ПКР 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(А.Н. Салова) 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ПКР,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AA39E7-EE9C-4007-A835-09BDF2784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70172"/>
              </p:ext>
            </p:extLst>
          </p:nvPr>
        </p:nvGraphicFramePr>
        <p:xfrm>
          <a:off x="557456" y="2132856"/>
          <a:ext cx="3067695" cy="43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" r:id="rId5" imgW="6634587" imgH="9491394" progId="Word.Document.12">
                  <p:embed/>
                </p:oleObj>
              </mc:Choice>
              <mc:Fallback>
                <p:oleObj name="Document" r:id="rId5" imgW="6634587" imgH="949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456" y="2132856"/>
                        <a:ext cx="3067695" cy="438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6226FE-5E7F-4E73-A03A-94F0EC9E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8200"/>
              </p:ext>
            </p:extLst>
          </p:nvPr>
        </p:nvGraphicFramePr>
        <p:xfrm>
          <a:off x="7921125" y="1838139"/>
          <a:ext cx="3324712" cy="46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1125" y="1838139"/>
                        <a:ext cx="3324712" cy="469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090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(А.Н. Салова)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СКР, прикладывает скриншот отправки в Папку 1 для ФГБУ ФЦПСР.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71234D6-94AA-454E-A689-896C30C38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46337"/>
              </p:ext>
            </p:extLst>
          </p:nvPr>
        </p:nvGraphicFramePr>
        <p:xfrm>
          <a:off x="658913" y="1844824"/>
          <a:ext cx="3206491" cy="488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913" y="1844824"/>
                        <a:ext cx="3206491" cy="488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0BB864-EDD7-4930-82D1-DD4005FFE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05618"/>
              </p:ext>
            </p:extLst>
          </p:nvPr>
        </p:nvGraphicFramePr>
        <p:xfrm>
          <a:off x="8172352" y="1844824"/>
          <a:ext cx="3362323" cy="497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2352" y="1844824"/>
                        <a:ext cx="3362323" cy="497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03263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условиям использования в своем наименовании слов «олимпийский», «паралимпийский» и «</a:t>
            </a:r>
            <a:r>
              <a:rPr lang="ru-RU" alt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261938" y="1989138"/>
            <a:ext cx="116744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Училище, образовательная организация высшего образования, иная организация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7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на момент подачи заявки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распорядительный актов о приеме на обучение (иная организация – 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Иные организации: копии протоколов официальных спортивных соревнований п. 4 – 6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Училища, образовательные организации высшего образования : списки спортсменов с указанием реквизитов распорядительных актов о присвоении спортивных званий и разрядов, п. 2 – 3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12791</TotalTime>
  <Words>2114</Words>
  <Application>Microsoft Office PowerPoint</Application>
  <PresentationFormat>Произвольный</PresentationFormat>
  <Paragraphs>275</Paragraphs>
  <Slides>25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Салова Анастасия Николаевна</cp:lastModifiedBy>
  <cp:revision>460</cp:revision>
  <cp:lastPrinted>2021-10-20T07:44:18Z</cp:lastPrinted>
  <dcterms:created xsi:type="dcterms:W3CDTF">2017-05-16T05:33:36Z</dcterms:created>
  <dcterms:modified xsi:type="dcterms:W3CDTF">2025-02-26T09:48:35Z</dcterms:modified>
</cp:coreProperties>
</file>