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68" r:id="rId4"/>
    <p:sldId id="262" r:id="rId5"/>
    <p:sldId id="263" r:id="rId6"/>
    <p:sldId id="269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8" initials="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-4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7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27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27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27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D129553-ABC6-4997-863D-20114DD2A2A1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901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21040"/>
            <a:ext cx="109720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0" y="1557360"/>
            <a:ext cx="12186000" cy="4613760"/>
          </a:xfrm>
          <a:prstGeom prst="rect">
            <a:avLst/>
          </a:prstGeom>
          <a:solidFill>
            <a:srgbClr val="FFFFFF">
              <a:alpha val="4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8;p14">
            <a:extLst>
              <a:ext uri="{FF2B5EF4-FFF2-40B4-BE49-F238E27FC236}">
                <a16:creationId xmlns:a16="http://schemas.microsoft.com/office/drawing/2014/main" xmlns="" id="{C2ED3718-807D-4392-BEA4-9B686020DDB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381600" y="234000"/>
            <a:ext cx="781200" cy="779760"/>
          </a:xfrm>
          <a:prstGeom prst="rect">
            <a:avLst/>
          </a:prstGeom>
          <a:ln>
            <a:noFill/>
          </a:ln>
        </p:spPr>
      </p:pic>
      <p:sp>
        <p:nvSpPr>
          <p:cNvPr id="4" name="Текст 3"/>
          <p:cNvSpPr>
            <a:spLocks noGrp="1"/>
          </p:cNvSpPr>
          <p:nvPr>
            <p:ph type="subTitle"/>
          </p:nvPr>
        </p:nvSpPr>
        <p:spPr>
          <a:xfrm>
            <a:off x="263352" y="1196752"/>
            <a:ext cx="11462584" cy="448877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Образцы документов</a:t>
            </a:r>
            <a:r>
              <a:rPr lang="ru-RU" sz="3600" b="1" dirty="0">
                <a:solidFill>
                  <a:srgbClr val="294E97"/>
                </a:solidFill>
                <a:latin typeface="Calibri Light" pitchFamily="34" charset="0"/>
              </a:rPr>
              <a:t/>
            </a:r>
            <a:br>
              <a:rPr lang="ru-RU" sz="3600" b="1" dirty="0">
                <a:solidFill>
                  <a:srgbClr val="294E97"/>
                </a:solidFill>
                <a:latin typeface="Calibri Light" pitchFamily="34" charset="0"/>
              </a:rPr>
            </a:br>
            <a:r>
              <a:rPr lang="ru-RU" sz="3200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для представления в Комиссию Минспорта России по формированию перечня базовых видов спорта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23392" y="-99392"/>
            <a:ext cx="10972080" cy="1249920"/>
          </a:xfrm>
        </p:spPr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Министерство спорта российской </a:t>
            </a:r>
            <a:r>
              <a:rPr lang="ru-RU" sz="20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  <a:br>
              <a:rPr lang="ru-RU" sz="20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ФГБУ </a:t>
            </a:r>
            <a:r>
              <a:rPr lang="ru-RU" sz="2000" b="1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«Федеральный центр подготовки спортивного резерва"</a:t>
            </a:r>
          </a:p>
        </p:txBody>
      </p:sp>
      <p:pic>
        <p:nvPicPr>
          <p:cNvPr id="7" name="Picture 6" descr="Картинки по запросу логотип министерство спорт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5504" y="51522"/>
            <a:ext cx="1212602" cy="1144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12356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ПЕРЕЧЕНЬ БАЗОВЫХ ВИДОВ СПОРТА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767408" y="1772816"/>
            <a:ext cx="10972440" cy="397728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регулируется: </a:t>
            </a:r>
          </a:p>
          <a:p>
            <a:pPr eaLnBrk="1" hangingPunct="1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 eaLnBrk="1" hangingPunct="1"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Федеральным законом от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04.12.2007 № 329-ФЗ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(ред. от 02.08.2019)</a:t>
            </a:r>
          </a:p>
          <a:p>
            <a:pPr marL="342900" indent="-342900" algn="ctr" eaLnBrk="1" hangingPunct="1">
              <a:buFont typeface="Arial" pitchFamily="34" charset="0"/>
              <a:buChar char="•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ст.2 п.1.2. Базовые виды спорта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виды спорта, включенные в программы Олимпийских игр,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Паралимпийских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игр, а также иные виды спорта, развиваемые субъектами Российской Федерации на своих территориях с учетом сложившихся исторических традиций развития спорта высших достижений, Представительства спортсменов от субъектов Российской Федерации в составах спортивных сборных команд Российской Федерации по видам спорта и участия данных команд во всероссийских и в Международных официальных спортивных мероприятиях</a:t>
            </a:r>
          </a:p>
          <a:p>
            <a:pPr algn="ctr" eaLnBrk="1" hangingPunct="1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1" hangingPunct="1"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Приказом Минспорта России от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25.06.2018 № 592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(редакция от 7 июля 2022)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порядке утверждения перечня базовых видов спорта» - действующий порядок</a:t>
            </a:r>
          </a:p>
          <a:p>
            <a:pPr algn="ctr" eaLnBrk="1" hangingPunct="1">
              <a:buFont typeface="Arial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56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ОСНОВНЫЕ ПРАВИЛА ПОДАЧИ ДОКУМЕНТОВ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695400" y="2348880"/>
            <a:ext cx="10585176" cy="3672408"/>
          </a:xfrm>
          <a:noFill/>
        </p:spPr>
        <p:txBody>
          <a:bodyPr/>
          <a:lstStyle/>
          <a:p>
            <a:pPr algn="ctr" eaLnBrk="1" hangingPunct="1">
              <a:buFont typeface="Arial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 документы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сканируются в формате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централизованно направляются с электронной почты органа исполнительной власти субъекта Российской Федерации в сфере физической культуры и спорта</a:t>
            </a:r>
          </a:p>
          <a:p>
            <a:pPr algn="ctr" eaLnBrk="1" hangingPunct="1">
              <a:buFont typeface="Arial" charset="0"/>
              <a:buChar char="•"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документы на бумажном носителе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НАПРАВЛЯТЬ НЕ НУЖНО!</a:t>
            </a:r>
          </a:p>
          <a:p>
            <a:pPr algn="ctr" eaLnBrk="1" hangingPunct="1">
              <a:buFont typeface="Arial" charset="0"/>
              <a:buChar char="•"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документы представляются по электронному адресу: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voinova_ov@fcpsr.ru.</a:t>
            </a:r>
          </a:p>
          <a:p>
            <a:pPr algn="ctr" eaLnBrk="1" hangingPunct="1">
              <a:buClrTx/>
              <a:buFontTx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сбор документов от ФГБУ ФЦПСР –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Войнова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Ольга Владимировна </a:t>
            </a:r>
          </a:p>
          <a:p>
            <a:pPr algn="ctr" eaLnBrk="1" hangingPunct="1">
              <a:buClrTx/>
              <a:buFontTx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тел. 8-499-941-13-40, 8-499-941-13-01 (доб. 552)</a:t>
            </a:r>
          </a:p>
          <a:p>
            <a:pPr algn="ctr" eaLnBrk="1" hangingPunct="1">
              <a:buClrTx/>
              <a:buFontTx/>
              <a:buNone/>
            </a:pP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отправке письма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указать:</a:t>
            </a:r>
          </a:p>
          <a:p>
            <a:pPr algn="ctr" eaLnBrk="1" hangingPunct="1">
              <a:buClrTx/>
              <a:buFontTx/>
              <a:buNone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Тему письма « Субъект, базовые виды спорта»</a:t>
            </a:r>
          </a:p>
          <a:p>
            <a:pPr marL="285750" indent="-285750" algn="ctr" eaLnBrk="1" hangingPunct="1">
              <a:buClrTx/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самом письме указать,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какой вид(ы)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представлены документы (перечислить все виды спорта)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1" hangingPunct="1">
              <a:buClrTx/>
              <a:buFontTx/>
              <a:buChar char="-"/>
            </a:pP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ФИО, телефон, эл. почта контактного лица (для связи в случае необходимости)!!! </a:t>
            </a:r>
          </a:p>
          <a:p>
            <a:pPr marL="285750" indent="-285750" algn="ctr" eaLnBrk="1" hangingPunct="1">
              <a:buClrTx/>
              <a:buFontTx/>
              <a:buChar char="-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1" hangingPunct="1">
              <a:buClrTx/>
              <a:buFontTx/>
              <a:buChar char="-"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Tx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ПРИЕМ ДОКУМЕНТОВ ДО 1 ИЮНЯ ЕЖЕГОДНО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1" hangingPunct="1">
              <a:buClrTx/>
              <a:buFontTx/>
              <a:buChar char="-"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1" hangingPunct="1">
              <a:buClrTx/>
              <a:buFontTx/>
              <a:buChar char="-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1" hangingPunct="1">
              <a:buClrTx/>
              <a:buFontTx/>
              <a:buChar char="-"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861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260648"/>
            <a:ext cx="10972080" cy="124992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ПЕРЕЧЕНЬ ДОКУМЕНТОВ, ПОДАВАЕМЫХ НА КОМИССИЮ МИНСПОРТА РОССИИ ПО ФОРМИРОВАНИЮ ПЕРЕЧНЯ БАЗОВЫХ ВИДОВ СПОРТА, в соответствии с приказом Минспорта России от 25.06.2018 № 592 «О порядке утверждения перечня базовых видов спорта»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07368" y="2492896"/>
            <a:ext cx="11449272" cy="3528392"/>
          </a:xfrm>
        </p:spPr>
        <p:txBody>
          <a:bodyPr/>
          <a:lstStyle/>
          <a:p>
            <a:pPr marL="342900" indent="-342900" algn="just"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Заявка на включение в перечень, подписанная руководителем органа исполнительной власти субъекта РФ в области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ФКиС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уполномоченным им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лицом;</a:t>
            </a: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Справка по виду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спорта;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Копии протоколов официальных всероссийских спортивных соревнований за последние 2 года;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Копия распорядительных актов ОИВ субъекта РФ, утверждающих спортивную сборную команду субъекта по виду спорта, включаемому в перечень;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Копия списка кандидатов в спортивную сборную команду РФ по виду спорта, включаемому в перечень;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распорядительных актов 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приеме на обучение по дополнительной образовательной программе спортивной подготовки по виду спорта, лиц, 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отношении которых представлены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лицах, проходивших спортивную подготовку в организациях за последние 2 года, состоящих в трудовых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отношениях с профессиональными спортивными клубами и принявших участие в профессиональных спортивных соревнованиях по командным игровым видам спорта (при наличии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Копии документов, подтверждающих участие в Спартакиаде</a:t>
            </a:r>
          </a:p>
          <a:p>
            <a:pPr algn="just"/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705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6224" y="260648"/>
            <a:ext cx="10035976" cy="103389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ЗАЯВКА НА ВКЛЮЧЕНИЕ В ПЕРЕЧЕНЬ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295800" y="1268760"/>
            <a:ext cx="7416824" cy="1080120"/>
          </a:xfrm>
        </p:spPr>
        <p:txBody>
          <a:bodyPr/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Необходимо указать все виды спорта, на которые готовится пакет документов,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в одной заявке. </a:t>
            </a:r>
          </a:p>
          <a:p>
            <a:pPr marL="342900" indent="-342900" algn="just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3" y="1412776"/>
            <a:ext cx="3371192" cy="47525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55840" y="2031644"/>
            <a:ext cx="66967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   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указывайте номер и ФИО исполнителя!!! </a:t>
            </a: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130556" y="2709930"/>
            <a:ext cx="9891960" cy="91377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2400" b="1" kern="0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СПРАВКА ПО ВИДУ СПОРТА</a:t>
            </a:r>
            <a:endParaRPr lang="ru-RU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/>
          </p:nvPr>
        </p:nvSpPr>
        <p:spPr>
          <a:xfrm>
            <a:off x="4316045" y="3310115"/>
            <a:ext cx="7875955" cy="462569"/>
          </a:xfrm>
        </p:spPr>
        <p:txBody>
          <a:bodyPr/>
          <a:lstStyle/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kern="12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КАЖДОГО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ВИДА СПОРТА – ОТДЕЛЬНАЯ СПРАВКА!!!!!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6790" y="4149080"/>
            <a:ext cx="9496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Заверяется подписью руководителя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региональной федерации по виду спорта</a:t>
            </a:r>
            <a:endParaRPr lang="ru-RU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769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3473"/>
            <a:ext cx="10972080" cy="124992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ФОРМИРОВАНИЕ ПАПКИ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2285694" y="3501008"/>
            <a:ext cx="6840760" cy="6480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!!!!!НА КАЖДЫЙ ВИД СПОРТА – ОТДЕЛЬНАЯ ПАПКА!!!!!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89" y="1650543"/>
            <a:ext cx="1512168" cy="13293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30" y="1650543"/>
            <a:ext cx="1143467" cy="1203649"/>
          </a:xfrm>
          <a:prstGeom prst="rect">
            <a:avLst/>
          </a:prstGeom>
        </p:spPr>
      </p:pic>
      <p:sp>
        <p:nvSpPr>
          <p:cNvPr id="8" name="Стрелка вправо 7"/>
          <p:cNvSpPr/>
          <p:nvPr/>
        </p:nvSpPr>
        <p:spPr>
          <a:xfrm>
            <a:off x="1703512" y="2161179"/>
            <a:ext cx="504056" cy="18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647728" y="2161179"/>
            <a:ext cx="504056" cy="18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flipV="1">
            <a:off x="8472264" y="2148452"/>
            <a:ext cx="504056" cy="207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671" y="2013359"/>
            <a:ext cx="1361009" cy="427294"/>
          </a:xfrm>
          <a:prstGeom prst="rect">
            <a:avLst/>
          </a:prstGeom>
        </p:spPr>
      </p:pic>
      <p:pic>
        <p:nvPicPr>
          <p:cNvPr id="1026" name="Picture 2" descr="C:\Users\voinova_ov\Desktop\12344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123" y="1809909"/>
            <a:ext cx="2540492" cy="104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Стрелка вправо 21"/>
          <p:cNvSpPr/>
          <p:nvPr/>
        </p:nvSpPr>
        <p:spPr>
          <a:xfrm flipV="1">
            <a:off x="6743615" y="2123092"/>
            <a:ext cx="504056" cy="207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voinova_ov\Desktop\256874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505" y="1568920"/>
            <a:ext cx="3024561" cy="171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115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8634</TotalTime>
  <Words>482</Words>
  <Application>Microsoft Office PowerPoint</Application>
  <PresentationFormat>Произвольный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Министерство спорта российской федерации ФГБУ «Федеральный центр подготовки спортивного резерва"</vt:lpstr>
      <vt:lpstr>ПЕРЕЧЕНЬ БАЗОВЫХ ВИДОВ СПОРТА</vt:lpstr>
      <vt:lpstr>ОСНОВНЫЕ ПРАВИЛА ПОДАЧИ ДОКУМЕНТОВ</vt:lpstr>
      <vt:lpstr>ПЕРЕЧЕНЬ ДОКУМЕНТОВ, ПОДАВАЕМЫХ НА КОМИССИЮ МИНСПОРТА РОССИИ ПО ФОРМИРОВАНИЮ ПЕРЕЧНЯ БАЗОВЫХ ВИДОВ СПОРТА, в соответствии с приказом Минспорта России от 25.06.2018 № 592 «О порядке утверждения перечня базовых видов спорта»</vt:lpstr>
      <vt:lpstr>ЗАЯВКА НА ВКЛЮЧЕНИЕ В ПЕРЕЧЕНЬ</vt:lpstr>
      <vt:lpstr>ФОРМИРОВАНИЕ ПАПКИ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ФГБУ  Федеральный центр подготовки спортив­ного резерва</dc:title>
  <dc:creator>Olaz</dc:creator>
  <cp:lastModifiedBy>Войнова Ольга Владимировна</cp:lastModifiedBy>
  <cp:revision>847</cp:revision>
  <cp:lastPrinted>2020-02-14T09:18:48Z</cp:lastPrinted>
  <dcterms:modified xsi:type="dcterms:W3CDTF">2023-03-02T11:49:51Z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12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